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sldIdLst>
    <p:sldId id="462" r:id="rId2"/>
    <p:sldId id="465" r:id="rId3"/>
    <p:sldId id="536" r:id="rId4"/>
    <p:sldId id="486" r:id="rId5"/>
    <p:sldId id="466" r:id="rId6"/>
    <p:sldId id="467" r:id="rId7"/>
    <p:sldId id="468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8" r:id="rId17"/>
    <p:sldId id="477" r:id="rId18"/>
    <p:sldId id="479" r:id="rId19"/>
    <p:sldId id="480" r:id="rId20"/>
    <p:sldId id="481" r:id="rId21"/>
    <p:sldId id="482" r:id="rId22"/>
    <p:sldId id="483" r:id="rId23"/>
    <p:sldId id="484" r:id="rId24"/>
    <p:sldId id="485" r:id="rId25"/>
    <p:sldId id="488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38" r:id="rId34"/>
    <p:sldId id="537" r:id="rId35"/>
    <p:sldId id="501" r:id="rId36"/>
    <p:sldId id="502" r:id="rId37"/>
    <p:sldId id="503" r:id="rId38"/>
    <p:sldId id="539" r:id="rId39"/>
    <p:sldId id="540" r:id="rId40"/>
    <p:sldId id="505" r:id="rId41"/>
    <p:sldId id="506" r:id="rId42"/>
    <p:sldId id="507" r:id="rId43"/>
    <p:sldId id="508" r:id="rId44"/>
    <p:sldId id="514" r:id="rId45"/>
    <p:sldId id="515" r:id="rId46"/>
    <p:sldId id="516" r:id="rId47"/>
    <p:sldId id="541" r:id="rId48"/>
    <p:sldId id="542" r:id="rId49"/>
    <p:sldId id="509" r:id="rId50"/>
    <p:sldId id="543" r:id="rId51"/>
    <p:sldId id="544" r:id="rId52"/>
    <p:sldId id="545" r:id="rId53"/>
    <p:sldId id="546" r:id="rId54"/>
    <p:sldId id="547" r:id="rId55"/>
    <p:sldId id="548" r:id="rId56"/>
    <p:sldId id="549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530" r:id="rId66"/>
    <p:sldId id="531" r:id="rId67"/>
    <p:sldId id="532" r:id="rId68"/>
    <p:sldId id="550" r:id="rId69"/>
    <p:sldId id="533" r:id="rId70"/>
    <p:sldId id="551" r:id="rId71"/>
    <p:sldId id="534" r:id="rId72"/>
    <p:sldId id="535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8E7"/>
    <a:srgbClr val="FFFFFF"/>
    <a:srgbClr val="FAA700"/>
    <a:srgbClr val="FFCC66"/>
    <a:srgbClr val="F1CDFF"/>
    <a:srgbClr val="FFF1CD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: </a:t>
            </a:r>
            <a:r>
              <a:rPr lang="ko-KR" altLang="en-US" err="1"/>
              <a:t>정수값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A7D41-0AA4-C334-78E3-8900A37F9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7B35A82-8128-F577-B9D4-A9A3853A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8F543-BEC6-854C-D15D-96E591114D92}"/>
              </a:ext>
            </a:extLst>
          </p:cNvPr>
          <p:cNvSpPr txBox="1"/>
          <p:nvPr/>
        </p:nvSpPr>
        <p:spPr>
          <a:xfrm>
            <a:off x="0" y="1303507"/>
            <a:ext cx="501534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Authorize desktop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474EC8-5CA6-4C31-9425-11125B574128}"/>
              </a:ext>
            </a:extLst>
          </p:cNvPr>
          <p:cNvSpPr/>
          <p:nvPr/>
        </p:nvSpPr>
        <p:spPr>
          <a:xfrm>
            <a:off x="4507149" y="3865125"/>
            <a:ext cx="1361872" cy="36964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22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93D7-093F-7442-6583-F2F3D606A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564F43-399E-E5FB-97D4-E24822786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86A87-9C7C-CABB-2FDF-35ED5D7866F7}"/>
              </a:ext>
            </a:extLst>
          </p:cNvPr>
          <p:cNvSpPr txBox="1"/>
          <p:nvPr/>
        </p:nvSpPr>
        <p:spPr>
          <a:xfrm>
            <a:off x="0" y="311285"/>
            <a:ext cx="3605474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비밀번호 입력 후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Confirm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21DF99-8183-F0C8-C6FE-AC9761FCC1A4}"/>
              </a:ext>
            </a:extLst>
          </p:cNvPr>
          <p:cNvSpPr/>
          <p:nvPr/>
        </p:nvSpPr>
        <p:spPr>
          <a:xfrm>
            <a:off x="3787302" y="2730231"/>
            <a:ext cx="1569396" cy="36964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35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F557C-DF8E-E041-B351-81ABD9959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FE539C-EA2A-5BE5-605A-B111E937B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7D8C4-84FF-E7A4-6CF2-D3C247E3CE4E}"/>
              </a:ext>
            </a:extLst>
          </p:cNvPr>
          <p:cNvSpPr txBox="1"/>
          <p:nvPr/>
        </p:nvSpPr>
        <p:spPr>
          <a:xfrm>
            <a:off x="0" y="1004420"/>
            <a:ext cx="212590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열기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693BCF-D0CE-E210-4EC7-8546A5070587}"/>
              </a:ext>
            </a:extLst>
          </p:cNvPr>
          <p:cNvSpPr/>
          <p:nvPr/>
        </p:nvSpPr>
        <p:spPr>
          <a:xfrm>
            <a:off x="4889770" y="1511614"/>
            <a:ext cx="479898" cy="2782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1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5737F-D4A3-BEED-1B41-DCDEACBE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B9F96B6-AC31-E214-DB35-94A663C6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E0BEDB-9493-19AD-5608-E95AF401F562}"/>
              </a:ext>
            </a:extLst>
          </p:cNvPr>
          <p:cNvSpPr txBox="1"/>
          <p:nvPr/>
        </p:nvSpPr>
        <p:spPr>
          <a:xfrm>
            <a:off x="0" y="1004420"/>
            <a:ext cx="600837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err="1">
                <a:solidFill>
                  <a:schemeClr val="accent3"/>
                </a:solidFill>
              </a:rPr>
              <a:t>포크된</a:t>
            </a:r>
            <a:r>
              <a:rPr lang="ko-KR" altLang="en-US" sz="3600" b="1">
                <a:solidFill>
                  <a:schemeClr val="accent3"/>
                </a:solidFill>
              </a:rPr>
              <a:t> 수업 </a:t>
            </a:r>
            <a:r>
              <a:rPr lang="ko-KR" altLang="en-US" sz="3600" b="1" err="1">
                <a:solidFill>
                  <a:schemeClr val="accent3"/>
                </a:solidFill>
              </a:rPr>
              <a:t>리포지토리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CDB549-F08D-57A2-DBA8-B753F450E148}"/>
              </a:ext>
            </a:extLst>
          </p:cNvPr>
          <p:cNvSpPr/>
          <p:nvPr/>
        </p:nvSpPr>
        <p:spPr>
          <a:xfrm>
            <a:off x="479897" y="2568688"/>
            <a:ext cx="2833992" cy="25233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9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7E4C-E6BB-B024-C3F0-5BE379C3D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F5F05B4-9AEF-5DC3-6F08-09D336C3D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07247-26E9-9BF6-DBCF-B084985C2054}"/>
              </a:ext>
            </a:extLst>
          </p:cNvPr>
          <p:cNvSpPr txBox="1"/>
          <p:nvPr/>
        </p:nvSpPr>
        <p:spPr>
          <a:xfrm>
            <a:off x="0" y="1004420"/>
            <a:ext cx="44887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Clone </a:t>
            </a:r>
            <a:r>
              <a:rPr lang="ko-KR" altLang="en-US" sz="3600" b="1">
                <a:solidFill>
                  <a:schemeClr val="accent3"/>
                </a:solidFill>
              </a:rPr>
              <a:t>하기 버튼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3E33A0-6D83-4F94-AA9F-77F8E8418A73}"/>
              </a:ext>
            </a:extLst>
          </p:cNvPr>
          <p:cNvSpPr/>
          <p:nvPr/>
        </p:nvSpPr>
        <p:spPr>
          <a:xfrm>
            <a:off x="272374" y="3924075"/>
            <a:ext cx="4416358" cy="43391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06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B0325-6454-B885-BABE-1A7A6B5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573C955-1669-42B4-2F63-761B26788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3437C-124F-D54E-1382-2E7C6597AF9E}"/>
              </a:ext>
            </a:extLst>
          </p:cNvPr>
          <p:cNvSpPr txBox="1"/>
          <p:nvPr/>
        </p:nvSpPr>
        <p:spPr>
          <a:xfrm>
            <a:off x="0" y="1004420"/>
            <a:ext cx="282000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Choose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A7EF45-32F9-9617-BA7A-6CBCF73F1FE4}"/>
              </a:ext>
            </a:extLst>
          </p:cNvPr>
          <p:cNvSpPr/>
          <p:nvPr/>
        </p:nvSpPr>
        <p:spPr>
          <a:xfrm>
            <a:off x="5356698" y="3527898"/>
            <a:ext cx="505838" cy="33501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2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53771-A8A9-62C6-C38F-A93AAF92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A36665-93D1-5896-A91F-425737BDE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34B02-9A10-F139-32F2-C7C4F4F87BC8}"/>
              </a:ext>
            </a:extLst>
          </p:cNvPr>
          <p:cNvSpPr txBox="1"/>
          <p:nvPr/>
        </p:nvSpPr>
        <p:spPr>
          <a:xfrm>
            <a:off x="1974974" y="1192489"/>
            <a:ext cx="6211957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문서의 </a:t>
            </a:r>
            <a:r>
              <a:rPr lang="en-US" altLang="ko-KR" sz="3600" b="1">
                <a:solidFill>
                  <a:schemeClr val="accent3"/>
                </a:solidFill>
              </a:rPr>
              <a:t>GitHub </a:t>
            </a:r>
            <a:r>
              <a:rPr lang="ko-KR" altLang="en-US" sz="3600" b="1">
                <a:solidFill>
                  <a:schemeClr val="accent3"/>
                </a:solidFill>
              </a:rPr>
              <a:t>폴더 더블클릭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ko-KR" altLang="en-US" sz="3600" b="1">
                <a:solidFill>
                  <a:schemeClr val="accent3"/>
                </a:solidFill>
              </a:rPr>
              <a:t>폴더가 없으면 새로 만들기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1CED7D-26AD-C879-8A3D-58ADE589BE99}"/>
              </a:ext>
            </a:extLst>
          </p:cNvPr>
          <p:cNvSpPr/>
          <p:nvPr/>
        </p:nvSpPr>
        <p:spPr>
          <a:xfrm>
            <a:off x="904163" y="1245141"/>
            <a:ext cx="505838" cy="33501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11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87D83-7C97-8400-9295-376D9053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58A149-D025-2B06-4D93-5526D9E1E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BDE39-E2E9-0F73-FE80-72FA0C43F480}"/>
              </a:ext>
            </a:extLst>
          </p:cNvPr>
          <p:cNvSpPr txBox="1"/>
          <p:nvPr/>
        </p:nvSpPr>
        <p:spPr>
          <a:xfrm>
            <a:off x="1974974" y="1192489"/>
            <a:ext cx="314380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폴더 선택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3FD1D-1B2A-F40A-701E-EC781D126041}"/>
              </a:ext>
            </a:extLst>
          </p:cNvPr>
          <p:cNvSpPr/>
          <p:nvPr/>
        </p:nvSpPr>
        <p:spPr>
          <a:xfrm>
            <a:off x="3333344" y="3013807"/>
            <a:ext cx="642025" cy="4151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54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487D-F0AA-C520-C1CF-B7CB4AE5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474F2C2-1D60-F354-33CA-B8FF4FCBE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25C6F-B9AF-E798-26AE-8B3681FF567E}"/>
              </a:ext>
            </a:extLst>
          </p:cNvPr>
          <p:cNvSpPr txBox="1"/>
          <p:nvPr/>
        </p:nvSpPr>
        <p:spPr>
          <a:xfrm>
            <a:off x="1974974" y="1192489"/>
            <a:ext cx="245291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Clone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A37EE6-8500-025B-A6F4-272AF8A745FE}"/>
              </a:ext>
            </a:extLst>
          </p:cNvPr>
          <p:cNvSpPr/>
          <p:nvPr/>
        </p:nvSpPr>
        <p:spPr>
          <a:xfrm>
            <a:off x="4377446" y="3855063"/>
            <a:ext cx="856035" cy="4151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37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98650-2D1E-E79D-69C6-E7BA7F9C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D02E946-3B95-28E4-33E4-8B3475D2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210404-51F9-882B-6E89-D12091B7A8AC}"/>
              </a:ext>
            </a:extLst>
          </p:cNvPr>
          <p:cNvSpPr txBox="1"/>
          <p:nvPr/>
        </p:nvSpPr>
        <p:spPr>
          <a:xfrm>
            <a:off x="1974974" y="1192489"/>
            <a:ext cx="541936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For my own purpose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D31B9-77C7-6473-DFD6-0543E67F9C68}"/>
              </a:ext>
            </a:extLst>
          </p:cNvPr>
          <p:cNvSpPr/>
          <p:nvPr/>
        </p:nvSpPr>
        <p:spPr>
          <a:xfrm>
            <a:off x="3294433" y="2940663"/>
            <a:ext cx="2561618" cy="48833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5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2F70-0294-0285-1D49-378F20AE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665C47-B538-84D4-B8D2-2CEC079A0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40" y="865337"/>
            <a:ext cx="8203720" cy="512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AEDEB-48D0-24FE-7274-C27A9B69AEA3}"/>
              </a:ext>
            </a:extLst>
          </p:cNvPr>
          <p:cNvSpPr txBox="1"/>
          <p:nvPr/>
        </p:nvSpPr>
        <p:spPr>
          <a:xfrm>
            <a:off x="0" y="0"/>
            <a:ext cx="811177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인터넷 </a:t>
            </a:r>
            <a:r>
              <a:rPr lang="en-US" altLang="ko-KR" sz="3600" b="1">
                <a:solidFill>
                  <a:schemeClr val="accent3"/>
                </a:solidFill>
              </a:rPr>
              <a:t>github.com </a:t>
            </a:r>
            <a:r>
              <a:rPr lang="ko-KR" altLang="en-US" sz="3600" b="1">
                <a:solidFill>
                  <a:schemeClr val="accent3"/>
                </a:solidFill>
              </a:rPr>
              <a:t>접속 및 로그인 하기</a:t>
            </a:r>
          </a:p>
        </p:txBody>
      </p:sp>
    </p:spTree>
    <p:extLst>
      <p:ext uri="{BB962C8B-B14F-4D97-AF65-F5344CB8AC3E}">
        <p14:creationId xmlns:p14="http://schemas.microsoft.com/office/powerpoint/2010/main" val="3273308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D18D-C074-A2A0-6A4F-C9ED5A37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63FDC4-3A0F-BB17-F49C-2A095BB07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A4718-B969-810C-2DA4-AF0B95CBF92F}"/>
              </a:ext>
            </a:extLst>
          </p:cNvPr>
          <p:cNvSpPr txBox="1"/>
          <p:nvPr/>
        </p:nvSpPr>
        <p:spPr>
          <a:xfrm>
            <a:off x="1974974" y="1192489"/>
            <a:ext cx="304442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Continue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304C1-07A9-128B-3F61-776DBF6148E3}"/>
              </a:ext>
            </a:extLst>
          </p:cNvPr>
          <p:cNvSpPr/>
          <p:nvPr/>
        </p:nvSpPr>
        <p:spPr>
          <a:xfrm>
            <a:off x="4345020" y="4451693"/>
            <a:ext cx="836580" cy="36674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32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F3EF-8F2A-73B4-DD4D-1E4A05D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F1432-B0AD-212E-CEFF-A31F077B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B0B01-2924-9ED1-4D0B-7E4EF78194FF}"/>
              </a:ext>
            </a:extLst>
          </p:cNvPr>
          <p:cNvSpPr txBox="1"/>
          <p:nvPr/>
        </p:nvSpPr>
        <p:spPr>
          <a:xfrm>
            <a:off x="0" y="1192489"/>
            <a:ext cx="9072664" cy="3970318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Fetch origin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효과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Fetching origin (</a:t>
            </a:r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본인의 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repository)</a:t>
            </a:r>
          </a:p>
          <a:p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Fetching upstream (fork</a:t>
            </a:r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해온 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repository)</a:t>
            </a:r>
          </a:p>
          <a:p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Refreshing repository (</a:t>
            </a:r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정보 업데이트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C8B88A-C01F-2D28-AA8A-6412811A51DB}"/>
              </a:ext>
            </a:extLst>
          </p:cNvPr>
          <p:cNvSpPr/>
          <p:nvPr/>
        </p:nvSpPr>
        <p:spPr>
          <a:xfrm>
            <a:off x="2444883" y="659714"/>
            <a:ext cx="1303507" cy="3714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8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E8CC-B1B1-956D-489B-3B28333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3FB0BF-4051-8116-8969-26299FA2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3AC75-A439-76A8-7580-5FDFF10D6B1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9C839-6DB2-E63D-6907-7354DA8215FB}"/>
              </a:ext>
            </a:extLst>
          </p:cNvPr>
          <p:cNvSpPr/>
          <p:nvPr/>
        </p:nvSpPr>
        <p:spPr>
          <a:xfrm>
            <a:off x="1322960" y="659714"/>
            <a:ext cx="1303507" cy="3714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3DA-7DD4-4807-0A91-7CC7021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E4FFF3-EB10-3CA4-B05D-B98B9333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F2A41-CDA0-F041-D421-1AD38AC0D7B8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upstream/</a:t>
            </a:r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값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정수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59190-A699-3F22-D052-4295AA13E9F9}"/>
              </a:ext>
            </a:extLst>
          </p:cNvPr>
          <p:cNvSpPr/>
          <p:nvPr/>
        </p:nvSpPr>
        <p:spPr>
          <a:xfrm>
            <a:off x="1322960" y="4872625"/>
            <a:ext cx="1984444" cy="2672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4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C66D-3CDE-887A-5801-4ECBEBA7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E3E8E2-DDC7-5C47-5E30-D91228C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7A490-C9AF-0280-A0EC-9D4F07576169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History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B61D5-E84A-5CB0-2B5F-1BB84ABADA1A}"/>
              </a:ext>
            </a:extLst>
          </p:cNvPr>
          <p:cNvSpPr/>
          <p:nvPr/>
        </p:nvSpPr>
        <p:spPr>
          <a:xfrm>
            <a:off x="700390" y="1006780"/>
            <a:ext cx="680938" cy="1857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F5C2-BCCA-A106-DD01-5033F0B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5404CB-BAB6-6D6A-3ACF-887BAE63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B02F-6FBD-B596-4A6A-5D74B3737CE5}"/>
              </a:ext>
            </a:extLst>
          </p:cNvPr>
          <p:cNvSpPr txBox="1"/>
          <p:nvPr/>
        </p:nvSpPr>
        <p:spPr>
          <a:xfrm>
            <a:off x="0" y="2830500"/>
            <a:ext cx="9072664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정수를 표기하는 문법을 써서 전역변수의 초기값 설정하기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Visual Studio </a:t>
            </a:r>
            <a:r>
              <a:rPr lang="ko-KR" altLang="en-US" sz="3600" b="1">
                <a:solidFill>
                  <a:schemeClr val="accent3"/>
                </a:solidFill>
              </a:rPr>
              <a:t>열기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516B-92DB-6EBF-E7D1-3EE95ACD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F26B0D4-6B6F-BC2F-56C5-ADB012624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07308-6209-6147-056D-EF560FD09E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프로젝트 또는 솔루션 열기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BF51D9-1827-4E20-6A25-05AC94427C79}"/>
              </a:ext>
            </a:extLst>
          </p:cNvPr>
          <p:cNvSpPr/>
          <p:nvPr/>
        </p:nvSpPr>
        <p:spPr>
          <a:xfrm>
            <a:off x="6297037" y="1653903"/>
            <a:ext cx="1893651" cy="46024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921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0450-67AC-1C32-0C77-24BA05A5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F1D6936-5C5C-BCCC-FB88-F0A8474E9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98727-3BB5-1756-8AB1-F2513496414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문서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689D02-A36E-BD2A-9594-5666D6751627}"/>
              </a:ext>
            </a:extLst>
          </p:cNvPr>
          <p:cNvSpPr/>
          <p:nvPr/>
        </p:nvSpPr>
        <p:spPr>
          <a:xfrm>
            <a:off x="136186" y="1790091"/>
            <a:ext cx="421533" cy="31756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51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83D8F-1FC7-78C6-0300-8CA1DD95A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5CA1E86-6B65-C60B-D29D-4E37C617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9A6F75-B82A-7171-361B-BCF7F191D42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</a:t>
            </a:r>
            <a:r>
              <a:rPr lang="ko-KR" altLang="en-US" sz="3600" b="1">
                <a:solidFill>
                  <a:schemeClr val="accent3"/>
                </a:solidFill>
              </a:rPr>
              <a:t> 더블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12ACFF-B073-B91C-71D8-28CCC96FFDDB}"/>
              </a:ext>
            </a:extLst>
          </p:cNvPr>
          <p:cNvSpPr/>
          <p:nvPr/>
        </p:nvSpPr>
        <p:spPr>
          <a:xfrm>
            <a:off x="953309" y="1258313"/>
            <a:ext cx="421533" cy="31756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35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FE647-47C2-0EE7-A93C-AFA6087B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3F281D-BF1A-52CA-2BBD-A1192C8C3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A1BD05-0C3B-0E6C-3B14-27396806A9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Computer-Programming-and-</a:t>
            </a:r>
            <a:r>
              <a:rPr lang="ko-KR" altLang="en-US" sz="3600" b="1">
                <a:solidFill>
                  <a:schemeClr val="accent3"/>
                </a:solidFill>
              </a:rPr>
              <a:t> 더블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DCC217-F1FD-D90A-5C6E-6541797F3F91}"/>
              </a:ext>
            </a:extLst>
          </p:cNvPr>
          <p:cNvSpPr/>
          <p:nvPr/>
        </p:nvSpPr>
        <p:spPr>
          <a:xfrm>
            <a:off x="946824" y="1413956"/>
            <a:ext cx="1562912" cy="31756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75467-683A-0FA9-257D-FC7778AD8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90DE62-61E1-429B-E387-16EACC90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40" y="0"/>
            <a:ext cx="820372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AD532-976B-FC7B-3CE2-E987135FF453}"/>
              </a:ext>
            </a:extLst>
          </p:cNvPr>
          <p:cNvSpPr txBox="1"/>
          <p:nvPr/>
        </p:nvSpPr>
        <p:spPr>
          <a:xfrm>
            <a:off x="0" y="0"/>
            <a:ext cx="541186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err="1">
                <a:solidFill>
                  <a:schemeClr val="accent3"/>
                </a:solidFill>
              </a:rPr>
              <a:t>Github</a:t>
            </a:r>
            <a:r>
              <a:rPr lang="en-US" altLang="ko-KR" sz="3600" b="1">
                <a:solidFill>
                  <a:schemeClr val="accent3"/>
                </a:solidFill>
              </a:rPr>
              <a:t> Desktop </a:t>
            </a:r>
            <a:r>
              <a:rPr lang="ko-KR" altLang="en-US" sz="3600" b="1">
                <a:solidFill>
                  <a:schemeClr val="accent3"/>
                </a:solidFill>
              </a:rPr>
              <a:t>실행하기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212FD2-B30F-14A2-C5DF-37B37ACF452A}"/>
              </a:ext>
            </a:extLst>
          </p:cNvPr>
          <p:cNvSpPr/>
          <p:nvPr/>
        </p:nvSpPr>
        <p:spPr>
          <a:xfrm>
            <a:off x="1727148" y="2049294"/>
            <a:ext cx="2585448" cy="5739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292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FD4DC-F51B-DD39-4B5B-A1AE9F5C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564D6F0-3FD4-3F70-EC47-0A54F8C45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BBA3A1-6BB5-3DB0-6C0A-DDBE586E273A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Solution-Week3.sln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EF7CC2-B183-8C32-9D55-115BA4AC7703}"/>
              </a:ext>
            </a:extLst>
          </p:cNvPr>
          <p:cNvSpPr/>
          <p:nvPr/>
        </p:nvSpPr>
        <p:spPr>
          <a:xfrm>
            <a:off x="856033" y="1659699"/>
            <a:ext cx="1562912" cy="15657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98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7680-5A44-1B25-9FE5-627B52196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E58A026-B84F-6499-CB0A-95394AC92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8C5611-7DD2-B252-E661-7AE5057D060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열기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9170CA-6146-49FD-AF89-4801B03A269B}"/>
              </a:ext>
            </a:extLst>
          </p:cNvPr>
          <p:cNvSpPr/>
          <p:nvPr/>
        </p:nvSpPr>
        <p:spPr>
          <a:xfrm>
            <a:off x="3372254" y="3111432"/>
            <a:ext cx="609601" cy="2478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77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52ED8-31EC-2230-9AA9-DD957188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672DB4-8BC5-CA37-3263-240332CEF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51BE5-E2DB-6609-B072-D5ACA63FB1A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보기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ED6174-4A34-8E00-DA8F-F60EE6B0FCC2}"/>
              </a:ext>
            </a:extLst>
          </p:cNvPr>
          <p:cNvSpPr/>
          <p:nvPr/>
        </p:nvSpPr>
        <p:spPr>
          <a:xfrm>
            <a:off x="803931" y="571500"/>
            <a:ext cx="273307" cy="18632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55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86F40-AECC-F355-091B-A92AB2AF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2844DD-C930-0773-B68D-5254CFB6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35376-6EE8-F799-C842-79570E2BBCD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솔루션 탐색기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A546B0-33F6-74CE-8803-C17730B4F08E}"/>
              </a:ext>
            </a:extLst>
          </p:cNvPr>
          <p:cNvSpPr/>
          <p:nvPr/>
        </p:nvSpPr>
        <p:spPr>
          <a:xfrm>
            <a:off x="803931" y="684235"/>
            <a:ext cx="1463280" cy="1925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37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9D23-ABE9-5230-A11A-30231C7E0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7D06D8-B04A-5220-DC8A-CD253D75A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E7329-AFB5-65D8-C81E-B3A222CAB94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프로젝트 펼치기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4AF0D7-2E81-FD88-E8E3-D93054251F43}"/>
              </a:ext>
            </a:extLst>
          </p:cNvPr>
          <p:cNvSpPr/>
          <p:nvPr/>
        </p:nvSpPr>
        <p:spPr>
          <a:xfrm>
            <a:off x="7198468" y="1467814"/>
            <a:ext cx="239949" cy="1923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14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B31C1-F251-F1B4-43DA-D0214B56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5F6AE70-E96B-D9CC-C826-1B8B4B94E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AC719-2CB3-1BF0-7BA4-5631AE04543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소스 파일 펼치기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FFFD85-ECF5-5EFB-4C56-C7BAA2E5B3E3}"/>
              </a:ext>
            </a:extLst>
          </p:cNvPr>
          <p:cNvSpPr/>
          <p:nvPr/>
        </p:nvSpPr>
        <p:spPr>
          <a:xfrm>
            <a:off x="7295745" y="1805039"/>
            <a:ext cx="239949" cy="1923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85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A405-254B-C672-CE18-B09A4EB5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F9A4D-11F5-D44B-CFA8-33F4BEB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A6DC2-D27C-3FF3-7526-FCFC76245D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err="1">
                <a:solidFill>
                  <a:schemeClr val="accent3"/>
                </a:solidFill>
              </a:rPr>
              <a:t>main.c</a:t>
            </a:r>
            <a:r>
              <a:rPr lang="ko-KR" altLang="en-US" sz="3600" b="1">
                <a:solidFill>
                  <a:schemeClr val="accent3"/>
                </a:solidFill>
              </a:rPr>
              <a:t> 더블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50B8D4-0DCF-815A-A097-8F31ACF69D95}"/>
              </a:ext>
            </a:extLst>
          </p:cNvPr>
          <p:cNvSpPr/>
          <p:nvPr/>
        </p:nvSpPr>
        <p:spPr>
          <a:xfrm>
            <a:off x="7632970" y="1921770"/>
            <a:ext cx="408562" cy="1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42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7E95-7298-3DB4-9CCF-DE3F6BC6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918ADA-9D48-499F-1FB2-336E50E0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52B94-A6F5-7C1F-75F6-A43C54DB619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</a:t>
            </a:r>
            <a:r>
              <a:rPr lang="en-US" altLang="ko-KR" sz="3600" b="1" err="1">
                <a:solidFill>
                  <a:schemeClr val="accent3"/>
                </a:solidFill>
              </a:rPr>
              <a:t>i</a:t>
            </a:r>
            <a:r>
              <a:rPr lang="en-US" altLang="ko-KR" sz="3600" b="1">
                <a:solidFill>
                  <a:schemeClr val="accent3"/>
                </a:solidFill>
              </a:rPr>
              <a:t> = 0; </a:t>
            </a:r>
            <a:r>
              <a:rPr lang="ko-KR" altLang="en-US" sz="3600" b="1">
                <a:solidFill>
                  <a:schemeClr val="accent3"/>
                </a:solidFill>
              </a:rPr>
              <a:t>를 </a:t>
            </a:r>
            <a:r>
              <a:rPr lang="en-US" altLang="ko-KR" sz="3600" b="1">
                <a:solidFill>
                  <a:schemeClr val="accent3"/>
                </a:solidFill>
              </a:rPr>
              <a:t>int i = 9; </a:t>
            </a:r>
            <a:r>
              <a:rPr lang="ko-KR" altLang="en-US" sz="3600" b="1">
                <a:solidFill>
                  <a:schemeClr val="accent3"/>
                </a:solidFill>
              </a:rPr>
              <a:t>로 변경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8B7BE4-51B5-3442-DD4C-FA9AF0415102}"/>
              </a:ext>
            </a:extLst>
          </p:cNvPr>
          <p:cNvSpPr/>
          <p:nvPr/>
        </p:nvSpPr>
        <p:spPr>
          <a:xfrm>
            <a:off x="1134359" y="3428999"/>
            <a:ext cx="769597" cy="1869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14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FBCDF-30D9-B865-6376-A07125F0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349FEB7-799D-EF96-86BA-71BDF9736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A43C90-82C9-3AA6-713B-05D4293D281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j = 0; </a:t>
            </a:r>
            <a:r>
              <a:rPr lang="ko-KR" altLang="en-US" sz="3600" b="1">
                <a:solidFill>
                  <a:schemeClr val="accent3"/>
                </a:solidFill>
              </a:rPr>
              <a:t>를 </a:t>
            </a:r>
            <a:r>
              <a:rPr lang="en-US" altLang="ko-KR" sz="3600" b="1">
                <a:solidFill>
                  <a:schemeClr val="accent3"/>
                </a:solidFill>
              </a:rPr>
              <a:t>int j = 0xf; </a:t>
            </a:r>
            <a:r>
              <a:rPr lang="ko-KR" altLang="en-US" sz="3600" b="1">
                <a:solidFill>
                  <a:schemeClr val="accent3"/>
                </a:solidFill>
              </a:rPr>
              <a:t>로 변경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B05833-967D-0046-F708-AD1839EF1B30}"/>
              </a:ext>
            </a:extLst>
          </p:cNvPr>
          <p:cNvSpPr/>
          <p:nvPr/>
        </p:nvSpPr>
        <p:spPr>
          <a:xfrm>
            <a:off x="1134359" y="3598100"/>
            <a:ext cx="769597" cy="1869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16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BEEF-CAD7-DBCF-8A4E-4722E0AC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1F8E98-73E4-E1C6-82E2-5B95AA2A2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6D63F-76A7-58D0-6A86-E3B34F5FE5B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k = 0; </a:t>
            </a:r>
            <a:r>
              <a:rPr lang="ko-KR" altLang="en-US" sz="3600" b="1">
                <a:solidFill>
                  <a:schemeClr val="accent3"/>
                </a:solidFill>
              </a:rPr>
              <a:t>를 </a:t>
            </a:r>
            <a:r>
              <a:rPr lang="en-US" altLang="ko-KR" sz="3600" b="1">
                <a:solidFill>
                  <a:schemeClr val="accent3"/>
                </a:solidFill>
              </a:rPr>
              <a:t>int k = 07; </a:t>
            </a:r>
            <a:r>
              <a:rPr lang="ko-KR" altLang="en-US" sz="3600" b="1">
                <a:solidFill>
                  <a:schemeClr val="accent3"/>
                </a:solidFill>
              </a:rPr>
              <a:t>로 변경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161D0F-D01B-02FC-18EF-C908783BFCA0}"/>
              </a:ext>
            </a:extLst>
          </p:cNvPr>
          <p:cNvSpPr/>
          <p:nvPr/>
        </p:nvSpPr>
        <p:spPr>
          <a:xfrm>
            <a:off x="1134359" y="3779105"/>
            <a:ext cx="769597" cy="1869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57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B2D6-9C32-7FC0-3D71-BAE116DCE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FB361F-E2B2-62E1-72D0-60150348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t="10945" r="20071" b="16179"/>
          <a:stretch/>
        </p:blipFill>
        <p:spPr>
          <a:xfrm>
            <a:off x="1854740" y="1420239"/>
            <a:ext cx="5453975" cy="3748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C1FAA4-F499-5D5F-9192-4B9E89F5AA4F}"/>
              </a:ext>
            </a:extLst>
          </p:cNvPr>
          <p:cNvSpPr txBox="1"/>
          <p:nvPr/>
        </p:nvSpPr>
        <p:spPr>
          <a:xfrm>
            <a:off x="0" y="1303507"/>
            <a:ext cx="565212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Sign into GitHub.com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8FBFCB-9848-FE6A-131D-FD5E27446B9D}"/>
              </a:ext>
            </a:extLst>
          </p:cNvPr>
          <p:cNvSpPr/>
          <p:nvPr/>
        </p:nvSpPr>
        <p:spPr>
          <a:xfrm>
            <a:off x="1966863" y="3454862"/>
            <a:ext cx="1392422" cy="34695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194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EC76A-44C6-9B09-574F-A34B99255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C00F61-581A-2C65-5F7A-A1D940D1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637A9-FA86-DF1B-79C7-314CED20E23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main() { </a:t>
            </a:r>
            <a:r>
              <a:rPr lang="ko-KR" altLang="en-US" sz="3600" b="1">
                <a:solidFill>
                  <a:schemeClr val="accent3"/>
                </a:solidFill>
              </a:rPr>
              <a:t>왼쪽의 회색 공간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AE431E-2D61-4D61-DCD9-C0F1405804F6}"/>
              </a:ext>
            </a:extLst>
          </p:cNvPr>
          <p:cNvSpPr/>
          <p:nvPr/>
        </p:nvSpPr>
        <p:spPr>
          <a:xfrm>
            <a:off x="0" y="4060040"/>
            <a:ext cx="395591" cy="32113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313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0C645-109D-B639-B12B-47D77520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D3A8AD1-8472-FA49-3342-BE050FFE4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3EE53C-9564-5A34-CD87-3AC601803DF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디버깅 실행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134F8B-725C-95B5-F515-13F8E19B30A4}"/>
              </a:ext>
            </a:extLst>
          </p:cNvPr>
          <p:cNvSpPr/>
          <p:nvPr/>
        </p:nvSpPr>
        <p:spPr>
          <a:xfrm>
            <a:off x="2386519" y="664597"/>
            <a:ext cx="1102468" cy="33410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989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9B564-1FA1-CF19-F788-5A5E3127C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E7F0ED-B92C-801F-DF99-0ED6BA516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F1E336-7220-ADEB-A37D-FB2C9822B4D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디버그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3C4C6-CA9C-3E18-176A-2AEAF5EED5B8}"/>
              </a:ext>
            </a:extLst>
          </p:cNvPr>
          <p:cNvSpPr/>
          <p:nvPr/>
        </p:nvSpPr>
        <p:spPr>
          <a:xfrm>
            <a:off x="2137597" y="571500"/>
            <a:ext cx="367608" cy="1988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6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8FC7B-FE05-E749-A118-5A9C918D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0E15BD-4AB2-336F-5E52-D473CF453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94296-1E56-DE4B-1A6B-550EB45DA81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창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625FB1-0C51-BFC9-F70A-9156E92E6F0B}"/>
              </a:ext>
            </a:extLst>
          </p:cNvPr>
          <p:cNvSpPr/>
          <p:nvPr/>
        </p:nvSpPr>
        <p:spPr>
          <a:xfrm>
            <a:off x="2173266" y="709904"/>
            <a:ext cx="475989" cy="16065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906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5421D-AD93-5A4E-73CC-D5FD6D396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A35BD1-2E50-1B21-F7A0-D7B3204A5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147790-2443-29F3-CFA8-7DB3DC587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조사식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25329-058D-EB16-5F3A-C5C038206D88}"/>
              </a:ext>
            </a:extLst>
          </p:cNvPr>
          <p:cNvSpPr/>
          <p:nvPr/>
        </p:nvSpPr>
        <p:spPr>
          <a:xfrm>
            <a:off x="4248233" y="1749876"/>
            <a:ext cx="474079" cy="17287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00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F229B-E860-3AA7-06AE-595178A4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0B9DC0-E3D7-48DF-6EC3-BE1C5D09C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9129F7-480A-E4E7-6A72-C8906A64FE5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조사식 </a:t>
            </a:r>
            <a:r>
              <a:rPr lang="en-US" altLang="ko-KR" sz="3600" b="1">
                <a:solidFill>
                  <a:schemeClr val="accent3"/>
                </a:solidFill>
              </a:rPr>
              <a:t>1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4BB3EA-BAAD-0683-16E8-C9BB22BF3150}"/>
              </a:ext>
            </a:extLst>
          </p:cNvPr>
          <p:cNvSpPr/>
          <p:nvPr/>
        </p:nvSpPr>
        <p:spPr>
          <a:xfrm>
            <a:off x="6033191" y="1762401"/>
            <a:ext cx="411450" cy="17913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32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970C-AF8A-9178-E19D-C5968C535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DACA322-FCBC-4296-13D9-CCD81C5CA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7BBBD-FBB3-D72E-282F-ABC593455874}"/>
              </a:ext>
            </a:extLst>
          </p:cNvPr>
          <p:cNvSpPr txBox="1"/>
          <p:nvPr/>
        </p:nvSpPr>
        <p:spPr>
          <a:xfrm>
            <a:off x="0" y="4745074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감시할 항목 추가 더블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A7E19E-800D-403A-AB87-94B1912F216B}"/>
              </a:ext>
            </a:extLst>
          </p:cNvPr>
          <p:cNvSpPr/>
          <p:nvPr/>
        </p:nvSpPr>
        <p:spPr>
          <a:xfrm>
            <a:off x="53524" y="5413650"/>
            <a:ext cx="666723" cy="2042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8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4B732-C37D-13DB-A4DB-B68EA59C4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98D2C0-C27F-B773-40E6-38C94B57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F38190-E6E9-8C4C-3475-92BFC506C440}"/>
              </a:ext>
            </a:extLst>
          </p:cNvPr>
          <p:cNvSpPr txBox="1"/>
          <p:nvPr/>
        </p:nvSpPr>
        <p:spPr>
          <a:xfrm>
            <a:off x="0" y="4724204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97698E-51B8-6887-0470-FF4A0C366974}"/>
              </a:ext>
            </a:extLst>
          </p:cNvPr>
          <p:cNvSpPr/>
          <p:nvPr/>
        </p:nvSpPr>
        <p:spPr>
          <a:xfrm>
            <a:off x="53524" y="5413650"/>
            <a:ext cx="666723" cy="2042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742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2750-80C6-F9AD-C4E6-084AEFB7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FA64164-915B-1A12-348E-2E70E99C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DA783-0499-A029-50ED-A926086223AB}"/>
              </a:ext>
            </a:extLst>
          </p:cNvPr>
          <p:cNvSpPr txBox="1"/>
          <p:nvPr/>
        </p:nvSpPr>
        <p:spPr>
          <a:xfrm>
            <a:off x="0" y="4724204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F88907-BA9F-BB96-CDF3-78E7624E5C28}"/>
              </a:ext>
            </a:extLst>
          </p:cNvPr>
          <p:cNvSpPr/>
          <p:nvPr/>
        </p:nvSpPr>
        <p:spPr>
          <a:xfrm>
            <a:off x="53524" y="5413650"/>
            <a:ext cx="666723" cy="2042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86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5F3F3-153C-53A3-DB59-0D2C5ED2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824431B-D03F-ACE2-8E73-5C174CEF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9749B0-A20F-9A8B-63B2-B3E7397B7F3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감시할 항목 추가 더블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786461-7B51-A775-C584-58C37E61C6D5}"/>
              </a:ext>
            </a:extLst>
          </p:cNvPr>
          <p:cNvSpPr/>
          <p:nvPr/>
        </p:nvSpPr>
        <p:spPr>
          <a:xfrm>
            <a:off x="52013" y="5523978"/>
            <a:ext cx="636919" cy="18162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57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6F19B-7B26-F9E1-5796-70D2762E8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D1FDB-CD52-2A1F-C293-7A24E754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67DB07-2395-2F7C-7CC7-A9A62F99AA97}"/>
              </a:ext>
            </a:extLst>
          </p:cNvPr>
          <p:cNvSpPr txBox="1"/>
          <p:nvPr/>
        </p:nvSpPr>
        <p:spPr>
          <a:xfrm>
            <a:off x="0" y="1050587"/>
            <a:ext cx="196470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File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3B8FC8-45FB-F8C9-881C-93387D2F15B8}"/>
              </a:ext>
            </a:extLst>
          </p:cNvPr>
          <p:cNvSpPr/>
          <p:nvPr/>
        </p:nvSpPr>
        <p:spPr>
          <a:xfrm>
            <a:off x="120485" y="476655"/>
            <a:ext cx="320502" cy="34695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47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C319-3D5E-9DC2-AFEE-53B39E46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3FCC88C-BA3C-B50F-5375-C17E0FE19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AF1755-8123-9ED1-5048-FC768D0C4DC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j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F2DC0F-E32F-41FE-76FC-4946C4778B7A}"/>
              </a:ext>
            </a:extLst>
          </p:cNvPr>
          <p:cNvSpPr/>
          <p:nvPr/>
        </p:nvSpPr>
        <p:spPr>
          <a:xfrm>
            <a:off x="52013" y="5523978"/>
            <a:ext cx="636919" cy="18162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90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413E2-AA29-3D42-995E-69304E950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D2A36B2-5F6F-9339-13A6-7D601ED7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743924-1153-2851-027B-01EAB77142C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3377B3-76A0-D097-0308-3F9E63C1F706}"/>
              </a:ext>
            </a:extLst>
          </p:cNvPr>
          <p:cNvSpPr/>
          <p:nvPr/>
        </p:nvSpPr>
        <p:spPr>
          <a:xfrm>
            <a:off x="52013" y="5523978"/>
            <a:ext cx="636919" cy="18162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61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770D4-7644-1B06-8713-CC3559726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21A017A-3FC7-C397-F74D-8D430107F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4B2F85-700B-94BD-A2CE-A10F0AA7D86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감시할 항목 추가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더블클릭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34D8C5-9261-5D83-E21C-2A70D24944E7}"/>
              </a:ext>
            </a:extLst>
          </p:cNvPr>
          <p:cNvSpPr/>
          <p:nvPr/>
        </p:nvSpPr>
        <p:spPr>
          <a:xfrm>
            <a:off x="52013" y="5611661"/>
            <a:ext cx="636919" cy="18162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25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E9894-3D96-489A-12C0-3781070A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4F861-1D83-6D3B-0075-00005A640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B51324-E3BC-0973-0AD8-65E12617F7F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k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1AA1F-1B1E-F447-CBEB-52BE8F690051}"/>
              </a:ext>
            </a:extLst>
          </p:cNvPr>
          <p:cNvSpPr/>
          <p:nvPr/>
        </p:nvSpPr>
        <p:spPr>
          <a:xfrm>
            <a:off x="52013" y="5611661"/>
            <a:ext cx="636919" cy="18162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545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EB466-18A9-A67C-48E4-1426A6F07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2D9C7C-3142-6DC9-D8D1-A40F6753D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A03253-3C91-A9BA-A397-8D97792ABC9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01568A-BA55-D657-C1D3-474B48FFD3BE}"/>
              </a:ext>
            </a:extLst>
          </p:cNvPr>
          <p:cNvSpPr/>
          <p:nvPr/>
        </p:nvSpPr>
        <p:spPr>
          <a:xfrm>
            <a:off x="52013" y="5611661"/>
            <a:ext cx="636919" cy="18162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375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EBA4B-60B3-29A8-31F8-487706DF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EA3C1A6-BB5C-599A-592B-9CB39564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F7C2E-F7A2-E4EE-6843-7CE6644FE7AB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실행 종료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61466D-CD9E-38C9-2F4E-2791A0B00139}"/>
              </a:ext>
            </a:extLst>
          </p:cNvPr>
          <p:cNvSpPr/>
          <p:nvPr/>
        </p:nvSpPr>
        <p:spPr>
          <a:xfrm>
            <a:off x="3653247" y="751563"/>
            <a:ext cx="248612" cy="1753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466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DA6-7380-EF92-8506-52DDD7FA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41098-C9A1-8BDE-F91C-76D31750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5ECBC-3F49-4130-FE11-F6AAD97ACFB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창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86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9A9-2C95-AC87-BE57-B382712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72738-AD0F-A96D-ABBD-A2DC2F15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223A9-8DEE-5897-70C7-EF439DDAD2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Changes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E7ADB-A7A3-CEDD-1529-2A8297A7A4EB}"/>
              </a:ext>
            </a:extLst>
          </p:cNvPr>
          <p:cNvSpPr/>
          <p:nvPr/>
        </p:nvSpPr>
        <p:spPr>
          <a:xfrm>
            <a:off x="1" y="975882"/>
            <a:ext cx="680936" cy="2044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1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E4A6-CAA0-CBF7-1935-51B31DD7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529BBD-5F9C-7A7D-F7D9-E0A84270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004-21AC-42DF-A89C-4A30924BA1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Commit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B13FA-0B65-6A90-DC2C-F68EC55E9015}"/>
              </a:ext>
            </a:extLst>
          </p:cNvPr>
          <p:cNvSpPr/>
          <p:nvPr/>
        </p:nvSpPr>
        <p:spPr>
          <a:xfrm>
            <a:off x="0" y="6044119"/>
            <a:ext cx="1335932" cy="24238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82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51D-7C9C-7E22-8A16-E61E7BBF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ADD2C0-6278-A94C-C2FD-44939E2F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24D9A-2313-1D5C-3469-EF5A90E325F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356C5-9BC4-DB1B-207A-49410D0A6E79}"/>
              </a:ext>
            </a:extLst>
          </p:cNvPr>
          <p:cNvSpPr/>
          <p:nvPr/>
        </p:nvSpPr>
        <p:spPr>
          <a:xfrm>
            <a:off x="1335932" y="706877"/>
            <a:ext cx="1251625" cy="2918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D3491-A51F-5B5D-5186-5BFD38FCF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9E2DF9-86D9-CCAF-39E3-14E8F42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0A71B3-A545-66D9-D0A4-61D4CA73A795}"/>
              </a:ext>
            </a:extLst>
          </p:cNvPr>
          <p:cNvSpPr txBox="1"/>
          <p:nvPr/>
        </p:nvSpPr>
        <p:spPr>
          <a:xfrm>
            <a:off x="0" y="1822315"/>
            <a:ext cx="287129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Options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B15D4E-8DE4-9DC9-5DC2-FF15645C8138}"/>
              </a:ext>
            </a:extLst>
          </p:cNvPr>
          <p:cNvSpPr/>
          <p:nvPr/>
        </p:nvSpPr>
        <p:spPr>
          <a:xfrm>
            <a:off x="120485" y="1248383"/>
            <a:ext cx="1267328" cy="34695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854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80A1-6292-6C41-A1D0-47768825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97580D-FA47-162D-B919-CBC087E7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405FE-9ADC-D776-46FD-0764D14032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New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1DD064-D9D5-1940-AD81-852ED42B76BE}"/>
              </a:ext>
            </a:extLst>
          </p:cNvPr>
          <p:cNvSpPr/>
          <p:nvPr/>
        </p:nvSpPr>
        <p:spPr>
          <a:xfrm>
            <a:off x="2749685" y="1108954"/>
            <a:ext cx="544749" cy="304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4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6080-3D3D-B710-DA53-4F45E02E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30FBB4-A8C2-4838-05F1-457C2AD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35C1D-CEB6-B55F-812F-C2D7AE0ECFC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값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정수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E57CD-CA05-8227-E090-A5FC96AC4DCA}"/>
              </a:ext>
            </a:extLst>
          </p:cNvPr>
          <p:cNvSpPr/>
          <p:nvPr/>
        </p:nvSpPr>
        <p:spPr>
          <a:xfrm>
            <a:off x="3586264" y="3488988"/>
            <a:ext cx="1977957" cy="434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2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D2BA-3CCC-100E-D5A9-DABBBAF7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18A3649-B349-7082-336E-174B5067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D8EF-BD3F-8BD0-2C88-F418ACB846D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3</a:t>
            </a:r>
            <a:r>
              <a:rPr lang="ko-KR" altLang="en-US" sz="3600" b="1">
                <a:solidFill>
                  <a:schemeClr val="accent3"/>
                </a:solidFill>
              </a:rPr>
              <a:t>주차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값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정수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50F75-092E-3AB6-F446-AAD860C8D54C}"/>
              </a:ext>
            </a:extLst>
          </p:cNvPr>
          <p:cNvSpPr/>
          <p:nvPr/>
        </p:nvSpPr>
        <p:spPr>
          <a:xfrm>
            <a:off x="3586264" y="2718148"/>
            <a:ext cx="1977957" cy="2004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1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066-285E-376B-E554-844604CD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65FDE7-996B-8391-C11F-EB195034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12BD2-E9E7-A9B5-3280-8C05B0965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Create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94A7-832B-3A1A-5F49-2B6A5CCB4650}"/>
              </a:ext>
            </a:extLst>
          </p:cNvPr>
          <p:cNvSpPr/>
          <p:nvPr/>
        </p:nvSpPr>
        <p:spPr>
          <a:xfrm>
            <a:off x="4169924" y="4293140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30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08C5-CFEA-490C-9FD4-1AA5029A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B3932E-BB17-354D-25FB-BF112A0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E0303-BC70-373D-37A6-543B064C6D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Publish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BA05A-0CB0-67C5-CC79-436860E9BA43}"/>
              </a:ext>
            </a:extLst>
          </p:cNvPr>
          <p:cNvSpPr/>
          <p:nvPr/>
        </p:nvSpPr>
        <p:spPr>
          <a:xfrm>
            <a:off x="6089516" y="1994169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9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DE75-7E4F-2D7E-A942-AAEE0A9A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9A5ADD-7D65-BF2F-F90D-538DFA41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561AF-4526-E568-B5F9-B5A7096307D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Repository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61BFF8-741D-020E-F1FC-C423085D3F1E}"/>
              </a:ext>
            </a:extLst>
          </p:cNvPr>
          <p:cNvSpPr/>
          <p:nvPr/>
        </p:nvSpPr>
        <p:spPr>
          <a:xfrm>
            <a:off x="856035" y="522050"/>
            <a:ext cx="421532" cy="23022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447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1085-F0E1-18D0-E355-B23F1F07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FBDDED-DA87-E466-B780-C83348A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832B0-4EA2-4CF7-BF24-11938483C05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View on </a:t>
            </a:r>
            <a:r>
              <a:rPr lang="en-US" altLang="ko-KR" sz="3600" b="1" err="1">
                <a:solidFill>
                  <a:schemeClr val="accent3"/>
                </a:solidFill>
              </a:rPr>
              <a:t>Github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C1653C-9060-4567-676D-F2A4EAE74CFC}"/>
              </a:ext>
            </a:extLst>
          </p:cNvPr>
          <p:cNvSpPr/>
          <p:nvPr/>
        </p:nvSpPr>
        <p:spPr>
          <a:xfrm>
            <a:off x="862519" y="1352701"/>
            <a:ext cx="1394297" cy="32045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5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25549-48F0-BA53-B768-7136FBE20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6A66E9E-63D8-C3A3-5C97-25621728C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52D3D7-3C64-195F-4E60-3DCA64FD07F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Sync fork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615E47-7396-62F8-7F4C-2C575EF2FCFD}"/>
              </a:ext>
            </a:extLst>
          </p:cNvPr>
          <p:cNvSpPr/>
          <p:nvPr/>
        </p:nvSpPr>
        <p:spPr>
          <a:xfrm>
            <a:off x="2148569" y="2958121"/>
            <a:ext cx="763731" cy="2945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1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E632-112A-A2D9-B1EF-7EBA2377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21DFB36-F690-C431-BF69-A5D774BAA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03BB97-F840-ECDA-97C8-8EBB9D33646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Update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D99662-B373-8DB6-853A-ADDC4CD28EDD}"/>
              </a:ext>
            </a:extLst>
          </p:cNvPr>
          <p:cNvSpPr/>
          <p:nvPr/>
        </p:nvSpPr>
        <p:spPr>
          <a:xfrm>
            <a:off x="1829155" y="4424288"/>
            <a:ext cx="763731" cy="2945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561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80EFD-7FDE-863A-AA9E-8D122FDCB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9D5E3C-4D9B-DD89-E300-B1FA80C5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513F3-E29B-FBA9-85F3-14DB78C7A8D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main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ko-KR" altLang="en-US" sz="3600" b="1" err="1">
                <a:solidFill>
                  <a:schemeClr val="accent3"/>
                </a:solidFill>
              </a:rPr>
              <a:t>브랜치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10457E-7DA5-6DD1-B1F7-949A0C5CF7F3}"/>
              </a:ext>
            </a:extLst>
          </p:cNvPr>
          <p:cNvSpPr/>
          <p:nvPr/>
        </p:nvSpPr>
        <p:spPr>
          <a:xfrm>
            <a:off x="1232837" y="2461364"/>
            <a:ext cx="639804" cy="33384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8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D57-C324-4D07-8BD4-6AEB33B9D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3061D5-E28C-8A97-E3F4-6FFC34042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649A8-7B35-3A59-211D-E073B74E37F5}"/>
              </a:ext>
            </a:extLst>
          </p:cNvPr>
          <p:cNvSpPr txBox="1"/>
          <p:nvPr/>
        </p:nvSpPr>
        <p:spPr>
          <a:xfrm>
            <a:off x="0" y="1303507"/>
            <a:ext cx="565212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Sign into GitHub.com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3FB503-C7B1-0DCB-E853-B6441DFCD971}"/>
              </a:ext>
            </a:extLst>
          </p:cNvPr>
          <p:cNvSpPr/>
          <p:nvPr/>
        </p:nvSpPr>
        <p:spPr>
          <a:xfrm>
            <a:off x="3938336" y="2603770"/>
            <a:ext cx="1107077" cy="34695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322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B135-A060-3832-5273-CB0E0EBA2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603915-EB53-641E-A6B3-55E7B4861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EC1E37-26CC-DBC7-6314-23CD94F01CA3}"/>
              </a:ext>
            </a:extLst>
          </p:cNvPr>
          <p:cNvSpPr txBox="1"/>
          <p:nvPr/>
        </p:nvSpPr>
        <p:spPr>
          <a:xfrm>
            <a:off x="0" y="4812749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 만든 </a:t>
            </a:r>
            <a:r>
              <a:rPr lang="ko-KR" altLang="en-US" sz="3600" b="1" err="1">
                <a:solidFill>
                  <a:schemeClr val="accent3"/>
                </a:solidFill>
              </a:rPr>
              <a:t>브랜치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78139F-FE0E-8282-996F-9B2CA158421F}"/>
              </a:ext>
            </a:extLst>
          </p:cNvPr>
          <p:cNvSpPr/>
          <p:nvPr/>
        </p:nvSpPr>
        <p:spPr>
          <a:xfrm>
            <a:off x="1251626" y="4684733"/>
            <a:ext cx="1738008" cy="12801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330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B1AAD-139E-7BB5-FA94-7CFAC4AD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01DF225-EE89-C4C7-CAB4-FD731EC88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D08A9A-D2F7-BB0E-1B85-5FF853D2C86B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err="1">
                <a:solidFill>
                  <a:schemeClr val="accent3"/>
                </a:solidFill>
              </a:rPr>
              <a:t>main.c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B119AC-A765-C992-D867-A84A4FCD767F}"/>
              </a:ext>
            </a:extLst>
          </p:cNvPr>
          <p:cNvSpPr/>
          <p:nvPr/>
        </p:nvSpPr>
        <p:spPr>
          <a:xfrm>
            <a:off x="1271392" y="5390187"/>
            <a:ext cx="538619" cy="14631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048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6D87-0298-726A-CDD6-82615391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AB75C8-F9A6-24E5-A318-FD1D762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B7B3-83C5-E3D1-5581-F57EF8C59B6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변경내용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7A9AB-28ED-DA3A-7718-4F0761AB40C2}"/>
              </a:ext>
            </a:extLst>
          </p:cNvPr>
          <p:cNvSpPr/>
          <p:nvPr/>
        </p:nvSpPr>
        <p:spPr>
          <a:xfrm>
            <a:off x="2272629" y="3749095"/>
            <a:ext cx="520675" cy="37196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5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E7F0D-7E9D-1358-2C8B-9978568B7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5C57527-8902-3F66-BB10-8BDF83C5F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C4D14-BE97-20FA-84E3-BAE9FD5BA2CF}"/>
              </a:ext>
            </a:extLst>
          </p:cNvPr>
          <p:cNvSpPr txBox="1"/>
          <p:nvPr/>
        </p:nvSpPr>
        <p:spPr>
          <a:xfrm>
            <a:off x="0" y="1303507"/>
            <a:ext cx="594194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Continue with browser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9C180B-6FC2-80B5-92E1-1D7B61A882B2}"/>
              </a:ext>
            </a:extLst>
          </p:cNvPr>
          <p:cNvSpPr/>
          <p:nvPr/>
        </p:nvSpPr>
        <p:spPr>
          <a:xfrm>
            <a:off x="4040221" y="3690026"/>
            <a:ext cx="869006" cy="24643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5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26C31-3E96-7523-FF8D-47871F4A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AFF9AB-2CFC-93A9-1DE4-555D46F7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3AF3BC-A6E7-4F0F-346E-E2415168EA91}"/>
              </a:ext>
            </a:extLst>
          </p:cNvPr>
          <p:cNvSpPr txBox="1"/>
          <p:nvPr/>
        </p:nvSpPr>
        <p:spPr>
          <a:xfrm>
            <a:off x="0" y="1303507"/>
            <a:ext cx="3139001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Continue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7EB068-5A28-31FE-70EB-6448E4922ECB}"/>
              </a:ext>
            </a:extLst>
          </p:cNvPr>
          <p:cNvSpPr/>
          <p:nvPr/>
        </p:nvSpPr>
        <p:spPr>
          <a:xfrm>
            <a:off x="4805464" y="2114146"/>
            <a:ext cx="512323" cy="2334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5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16403</TotalTime>
  <Words>315</Words>
  <Application>Microsoft Office PowerPoint</Application>
  <PresentationFormat>화면 슬라이드 쇼(4:3)</PresentationFormat>
  <Paragraphs>83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HY헤드라인M</vt:lpstr>
      <vt:lpstr>맑은 고딕</vt:lpstr>
      <vt:lpstr>Aptos</vt:lpstr>
      <vt:lpstr>Aptos Display</vt:lpstr>
      <vt:lpstr>Arial</vt:lpstr>
      <vt:lpstr>Office 테마</vt:lpstr>
      <vt:lpstr>실습: 정수값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25</cp:revision>
  <dcterms:created xsi:type="dcterms:W3CDTF">2025-02-03T08:57:37Z</dcterms:created>
  <dcterms:modified xsi:type="dcterms:W3CDTF">2025-03-18T03:28:44Z</dcterms:modified>
</cp:coreProperties>
</file>